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E4F7-66DE-B3E4-733F-9F7E664F2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93F52-D3EE-C71A-373E-723FA2C6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51DB0-402F-B2B4-8AF7-643CD9EF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5372-0A12-E9BD-1F78-4B0D6242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BAA4-B096-D103-ADA6-AC5FA671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86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2727-086E-7CFD-E2A0-FCAACA99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2A89E-56BE-B42B-2799-79B8E389A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673FB-63E9-081A-1B1A-E3B46B38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A5BD8-0B28-0E17-0C47-E48FCDD4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91035-DE94-9574-DAAA-F8F85F34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2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3C79C-3BA4-1DA8-710B-F2D7CCB42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8AC54-A6D6-21C1-5FB9-7D2450F06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9DD4B-8D0D-C2AE-CA04-78336064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BF53-BB90-73E4-A888-50E3D3D6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AE7A-6DB8-89F9-B715-60BCECCF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28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DC28-BAB0-5801-FB13-162862CB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586F-E68F-3954-B678-97FC96AD0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609E-0B68-ADD5-331E-46B08B48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22AD-0A91-4933-2258-F75BD53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6A07-DF0B-D841-FFFA-94677EFE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6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2C2C-BAFB-FED9-5267-E6471E58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5AE30-ABA6-E899-893C-5B2D9F4B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BBF42-10F1-6353-62F3-A014051A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8762D-525E-CEEC-1242-5799D752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C735-2BCE-1D99-F8A5-B91CBD04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04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A67F-89C2-7B0A-3F7A-53B3BFAC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95C2-03F8-A301-B512-C9F309C4D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EF07D-A6A0-6F13-6A22-30D3976F1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0673E-C34F-2698-D535-D821085D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BD28B-9B86-BF8E-AAEA-EAF4687B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9DF1C-E245-1895-E5F7-583E850D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1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3C5-860F-7AFA-E1F1-EA7463B0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7D76C-EAA7-BE25-945F-04023ADF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051BA-0C44-86E0-E503-F8E8F82E6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2F920-88D5-E1D5-C121-ACC0F0854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D9E30-7A97-9686-C285-8447E4E9E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0D990-25D3-0A29-E492-E3FA1AD1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4A87C-749D-375A-77CF-82E1D233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C8F97-59D4-C80D-A613-AF4C44D7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66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A4E7-E8E2-2866-13BC-105100E7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6B7C2-A0F7-F40E-C776-FC4B1FFA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B48ED-C875-141D-9A5F-4B5BA7A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02099-D866-BECE-0882-3AAB186F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0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BD8DA-4C10-7AD0-3802-6D3DA28A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D51DC-6EB3-6215-6EE7-C7F616CF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07B2D-9A2D-6A5B-FF15-8ED88DFE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09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D4AF-3E30-7A3B-2DDD-21F99FE9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BB766-8A15-499C-6FBE-66150B3B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2FC05-D77E-6955-8AAA-A28FD432C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63EB1-BBB0-A0C0-15A3-17400F71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DC9CF-2C26-5D21-60F2-A381FA30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FC52-E995-A144-F2D5-72D225D9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66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78DE-ABC8-EC6D-D2F3-0C85270E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47753-D6EB-74BA-5DF4-DB6622465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E4155-D673-0CFD-BD83-AC2B0F9F4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FC041-A79F-2300-F109-FC8C488A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AEE5D-028A-F9E9-2398-387E078C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9A37D-9EAD-057E-60E2-5BC4D485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0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8CFBC-E184-62C5-FB4A-EA1633F7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14E96-2645-82E3-852C-06D74C30C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9DAB-35AB-3C0C-5308-FE8334308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6FF6-BE60-4365-BF2F-606AA9BC262A}" type="datetimeFigureOut">
              <a:rPr lang="fi-FI" smtClean="0"/>
              <a:t>17.1.2024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7D6F0-E74C-6812-1C30-2FA0392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B336F-27D9-48B3-062C-AC138740E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BE83-3C0D-4C8A-8208-8981DB618F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94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77D26-FC21-2D99-C96B-361B2AD1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18" y="-35320"/>
            <a:ext cx="921676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4CBF8C-099E-86B4-5DFC-A93E7FA76C62}"/>
              </a:ext>
            </a:extLst>
          </p:cNvPr>
          <p:cNvSpPr/>
          <p:nvPr/>
        </p:nvSpPr>
        <p:spPr>
          <a:xfrm rot="677338">
            <a:off x="7191945" y="4409870"/>
            <a:ext cx="970534" cy="701839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0A44D0-3FF9-4958-1E96-81BE1EAE6ECC}"/>
              </a:ext>
            </a:extLst>
          </p:cNvPr>
          <p:cNvSpPr/>
          <p:nvPr/>
        </p:nvSpPr>
        <p:spPr>
          <a:xfrm rot="677338">
            <a:off x="3990607" y="3312833"/>
            <a:ext cx="1384477" cy="1051413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1C7A7A-8EFA-1684-EC7A-A115A5913343}"/>
              </a:ext>
            </a:extLst>
          </p:cNvPr>
          <p:cNvSpPr/>
          <p:nvPr/>
        </p:nvSpPr>
        <p:spPr>
          <a:xfrm rot="552430">
            <a:off x="4660487" y="4519998"/>
            <a:ext cx="977901" cy="133555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E01EAB-2A57-44A8-FAE6-379EE887C190}"/>
              </a:ext>
            </a:extLst>
          </p:cNvPr>
          <p:cNvSpPr/>
          <p:nvPr/>
        </p:nvSpPr>
        <p:spPr>
          <a:xfrm rot="1263580">
            <a:off x="5994805" y="4794710"/>
            <a:ext cx="977901" cy="133555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FA5A2A-7F26-6A2B-ED18-6603B838EAB8}"/>
              </a:ext>
            </a:extLst>
          </p:cNvPr>
          <p:cNvSpPr/>
          <p:nvPr/>
        </p:nvSpPr>
        <p:spPr>
          <a:xfrm rot="1263580">
            <a:off x="7146431" y="5176833"/>
            <a:ext cx="450209" cy="106657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D1515F-3810-C4D9-1AC7-2AEE32A81AAC}"/>
              </a:ext>
            </a:extLst>
          </p:cNvPr>
          <p:cNvSpPr/>
          <p:nvPr/>
        </p:nvSpPr>
        <p:spPr>
          <a:xfrm rot="1424154">
            <a:off x="4531856" y="1623926"/>
            <a:ext cx="492356" cy="60204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2B4364-75C4-4EF3-0A30-F8A54E372E35}"/>
              </a:ext>
            </a:extLst>
          </p:cNvPr>
          <p:cNvSpPr/>
          <p:nvPr/>
        </p:nvSpPr>
        <p:spPr>
          <a:xfrm rot="677338">
            <a:off x="3541951" y="4753452"/>
            <a:ext cx="1869722" cy="896116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639938-4AB8-5641-B2C5-982960328219}"/>
              </a:ext>
            </a:extLst>
          </p:cNvPr>
          <p:cNvSpPr/>
          <p:nvPr/>
        </p:nvSpPr>
        <p:spPr>
          <a:xfrm>
            <a:off x="10799224" y="281759"/>
            <a:ext cx="492356" cy="602047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337C71-2348-F90F-6EC4-729CF958A501}"/>
              </a:ext>
            </a:extLst>
          </p:cNvPr>
          <p:cNvSpPr/>
          <p:nvPr/>
        </p:nvSpPr>
        <p:spPr>
          <a:xfrm>
            <a:off x="10799224" y="948250"/>
            <a:ext cx="492356" cy="602047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71632-075B-E525-9513-AB87562AED37}"/>
              </a:ext>
            </a:extLst>
          </p:cNvPr>
          <p:cNvSpPr txBox="1"/>
          <p:nvPr/>
        </p:nvSpPr>
        <p:spPr>
          <a:xfrm>
            <a:off x="11291580" y="305783"/>
            <a:ext cx="780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Ei pysäköintiä tähän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6548E-2052-E1A5-C3D1-21B6D3BE6EF9}"/>
              </a:ext>
            </a:extLst>
          </p:cNvPr>
          <p:cNvSpPr txBox="1"/>
          <p:nvPr/>
        </p:nvSpPr>
        <p:spPr>
          <a:xfrm>
            <a:off x="11291580" y="972274"/>
            <a:ext cx="780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Näihin voi pysäköidä jos tilaa</a:t>
            </a:r>
          </a:p>
        </p:txBody>
      </p:sp>
    </p:spTree>
    <p:extLst>
      <p:ext uri="{BB962C8B-B14F-4D97-AF65-F5344CB8AC3E}">
        <p14:creationId xmlns:p14="http://schemas.microsoft.com/office/powerpoint/2010/main" val="143666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800C34-6325-A852-3992-C8137E75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68" y="0"/>
            <a:ext cx="669486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B1C119-422B-43AA-8018-59667CCCE0C8}"/>
              </a:ext>
            </a:extLst>
          </p:cNvPr>
          <p:cNvSpPr/>
          <p:nvPr/>
        </p:nvSpPr>
        <p:spPr>
          <a:xfrm rot="20423137">
            <a:off x="5233241" y="2069343"/>
            <a:ext cx="587756" cy="399501"/>
          </a:xfrm>
          <a:prstGeom prst="roundRect">
            <a:avLst/>
          </a:prstGeom>
          <a:solidFill>
            <a:srgbClr val="36D25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023E7-A13A-C87A-7DA4-436DE4F2F92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594173" y="2457253"/>
            <a:ext cx="2117398" cy="360604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9ACAEC-C2B2-C85A-FD2E-59BF32F185F7}"/>
              </a:ext>
            </a:extLst>
          </p:cNvPr>
          <p:cNvSpPr txBox="1"/>
          <p:nvPr/>
        </p:nvSpPr>
        <p:spPr>
          <a:xfrm>
            <a:off x="9822932" y="392446"/>
            <a:ext cx="1726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Ilves-kentällä on lisää pysäköintitilaa, matkaa Vuores-talolle noin 1km</a:t>
            </a:r>
          </a:p>
        </p:txBody>
      </p:sp>
    </p:spTree>
    <p:extLst>
      <p:ext uri="{BB962C8B-B14F-4D97-AF65-F5344CB8AC3E}">
        <p14:creationId xmlns:p14="http://schemas.microsoft.com/office/powerpoint/2010/main" val="4417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npInfo xmlns="https://www.novapath.de/xmlns">eyJjb250ZW50Ijoie1widmVyc2lvblwiOntcImNvbnRlbnRcIjp7XCJmb3JtYXRcIjo0LFwiYXBwbGljYXRpb25cIjpcIjYuOC43LjE2MTIyXCIsXCJjbGllbnRUeXBlXCI6bnVsbH0sXCJsYXN0VXBkYXRlXCI6MTcwNTQ4NjYyNSxcInRlbmFudElkXCI6XCI0RTUyMkE1NS02OEIzLTRFMkMtOTRCQS1DQzc3ODY2OEVFMEJcIixcImNsaWVudElkXCI6XCJwOXhwYmRxMzgwNXB2bnh2ZXd5dHZ6YTJkNHYyNW4xdFwifSxcImRvY3VtZW50XCI6e1wiY29udGVudFwiOntcImlkXCI6XCJQTVoyTDNPVDRYSVJYSEk5UVZaRTNMVVFLSVwiLFwicHJldmlvdXNJZFwiOlwiXCIsXCJwYXRoXCI6XCJcIixcImRlbGV0ZUFmdGVyRGF0ZVwiOm51bGwsXCJvcmlnaW5hbEFwcGxpY2F0aW9uXCI6XCJQb3dlclBvaW50XCIsXCJmbGFnc1wiOltdfSxcImxhc3RVcGRhdGVcIjoxNzA1NDg2NjI1LFwidGVuYW50SWRcIjpcIjRFNTIyQTU1LTY4QjMtNEUyQy05NEJBLUNDNzc4NjY4RUUwQlwiLFwiY2xpZW50SWRcIjpcInA5eHBiZHEzODA1cHZueHZld3l0dnphMmQ0djI1bjF0XCJ9LFwiY29uZmlkZW50aWFsaXR5XCI6e1wiY29udGVudFwiOntcInRlbmFudElkXCI6XCI0RTUyMkE1NS02OEIzLTRFMkMtOTRCQS1DQzc3ODY2OEVFMEJcIixcInJlZmVyZW5jZUlkXCI6XCI4NTgzM0IzMEEwQTk0MDk3QUY3NzhBMTE1QTQ1MDVERFwiLFwiY2F0ZWdvcnlOYW1lXCI6e30sXCJuYW1lXCI6e1wiREVGQVVMVFwiOlwiVW5jbGFzc2lmaWVkL1B1YmxpY1wiLFwiRU5cIjpcIlVuY2xhc3NpZmllZC9QdWJsaWNcIixcIkRFXCI6XCJVbmNsYXNzaWZpZWQvUHVibGljXCIsXCJFU1wiOlwiVW5jbGFzc2lmaWVkL1B1YmxpY1wiLFwiRlJcIjpcIlVuY2xhc3NpZmllZC9QdWJsaWNcIixcIlBUXCI6XCJVbmNsYXNzaWZpZWQvUHVibGljXCIsXCJaSFwiOlwiVW5jbGFzc2lmaWVkL1B1YmxpY1wifSxcImZsYWdzXCI6W119LFwibGFzdFVwZGF0ZVwiOjE3MDU0ODY2MjUsXCJ0ZW5hbnRJZFwiOlwiNEU1MjJBNTUtNjhCMy00RTJDLTk0QkEtQ0M3Nzg2NjhFRTBCXCIsXCJjbGllbnRJZFwiOlwicDl4cGJkcTM4MDVwdm54dmV3eXR2emEyZDR2MjVuMXRcIn0sXCJzZWN1cml0eVwiOntcImNvbnRlbnRcIjp7XCJzZXZlcml0eVwiOjAsXCJkbHBJbmZvXCI6XCJzY2hvdHRfcHVibGljXCIsXCJzZWN1cml0eUZsYWdzXCI6W119LFwibGFzdFVwZGF0ZVwiOjE3MDU0ODY2MjUsXCJ0ZW5hbnRJZFwiOlwiNEU1MjJBNTUtNjhCMy00RTJDLTk0QkEtQ0M3Nzg2NjhFRTBCXCIsXCJjbGllbnRJZFwiOlwicDl4cGJkcTM4MDVwdm54dmV3eXR2emEyZDR2MjVuMXRcIn0sXCJtYXJraW5nXCI6e1wiY29udGVudFwiOntcImNvbG9yXCI6XCIjZmZmZmZmXCJ9LFwibGFzdFVwZGF0ZVwiOjE3MDU0ODY2MjUsXCJ0ZW5hbnRJZFwiOlwiNEU1MjJBNTUtNjhCMy00RTJDLTk0QkEtQ0M3Nzg2NjhFRTBCXCIsXCJjbGllbnRJZFwiOlwicDl4cGJkcTM4MDVwdm54dmV3eXR2emEyZDR2MjVuMXRcIn19Iiwic2lnbmF0dXJlIjoiTEtFN1NOM1dicERyL2V1QnFLL2NLcXQzRnFjL3lBQktBendWYWxtMEdtZks4UmdaN1krdXpzdFNGTTlaa2dVdEUyUUYxcTVVLzVoWmFxWXhTTVZnQVE9PSJ9</npInfo>
</file>

<file path=customXml/itemProps1.xml><?xml version="1.0" encoding="utf-8"?>
<ds:datastoreItem xmlns:ds="http://schemas.openxmlformats.org/officeDocument/2006/customXml" ds:itemID="{4D63DC3D-4761-4D77-B8B4-5D14FD5BB7AF}">
  <ds:schemaRefs>
    <ds:schemaRef ds:uri="https://www.novapath.de/xmln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Schott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Ossi Lahtinen</dc:creator>
  <cp:keywords>Unclassified/Public</cp:keywords>
  <cp:lastModifiedBy>Ossi Lahtinen</cp:lastModifiedBy>
  <cp:revision>1</cp:revision>
  <dcterms:created xsi:type="dcterms:W3CDTF">2024-01-17T07:43:48Z</dcterms:created>
  <dcterms:modified xsi:type="dcterms:W3CDTF">2024-01-17T08:17:05Z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ssifizierung">
    <vt:lpwstr>Unclassified/Public</vt:lpwstr>
  </property>
  <property fmtid="{D5CDD505-2E9C-101B-9397-08002B2CF9AE}" pid="3" name="Klassifizierungs-Id">
    <vt:lpwstr>85833B30A0A94097AF778A115A4505DD</vt:lpwstr>
  </property>
  <property fmtid="{D5CDD505-2E9C-101B-9397-08002B2CF9AE}" pid="4" name="Klassifizierungs-Datum">
    <vt:lpwstr>01/17/2024 10:17:05</vt:lpwstr>
  </property>
  <property fmtid="{D5CDD505-2E9C-101B-9397-08002B2CF9AE}" pid="5" name="NovaPath-SeverityName">
    <vt:lpwstr>Undefined</vt:lpwstr>
  </property>
  <property fmtid="{D5CDD505-2E9C-101B-9397-08002B2CF9AE}" pid="6" name="NovaPath-SeverityLevel">
    <vt:lpwstr>0</vt:lpwstr>
  </property>
  <property fmtid="{D5CDD505-2E9C-101B-9397-08002B2CF9AE}" pid="7" name="ClassificationDLP">
    <vt:lpwstr>schott_public</vt:lpwstr>
  </property>
  <property fmtid="{D5CDD505-2E9C-101B-9397-08002B2CF9AE}" pid="8" name="Dokumenten-ID">
    <vt:lpwstr>PMZ2L3OT4XIRXHI9QVZE3LUQKI</vt:lpwstr>
  </property>
  <property fmtid="{D5CDD505-2E9C-101B-9397-08002B2CF9AE}" pid="9" name="NovaPath-Version">
    <vt:lpwstr>6.8.7.16122</vt:lpwstr>
  </property>
</Properties>
</file>